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1" d="100"/>
          <a:sy n="41" d="100"/>
        </p:scale>
        <p:origin x="72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C1C9B4-7DE8-4A74-B07D-C538DC6436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AC810A6-C733-424F-8C49-E5B4EFAE1B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BAAA20-6A11-41F9-B56D-097F04A7CC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E7A8A-980D-4B5B-A824-E89BB2BB89F9}" type="datetimeFigureOut">
              <a:rPr lang="en-IE" smtClean="0"/>
              <a:t>13/03/2021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872CE2-2CD1-46BA-AC77-E7C33F71F7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A0C275-F640-4CB1-937A-386AD2BC73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B25CA-1A11-426D-B89A-AFB2E835A6DA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1632563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4528AC-E3C6-40F7-9626-26A8783760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F502C5F-253B-4007-9592-620D761495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05CCCE-F345-4DDD-AB2D-12BF86857E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E7A8A-980D-4B5B-A824-E89BB2BB89F9}" type="datetimeFigureOut">
              <a:rPr lang="en-IE" smtClean="0"/>
              <a:t>13/03/2021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C4625A-3063-43CC-A02C-90ED8460F6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01A350-B7BE-487C-B0D2-DA38CC908C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B25CA-1A11-426D-B89A-AFB2E835A6DA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945418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9AF6C03-FBAE-4EC3-BAE3-365972627AB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ECCA186-EE48-463E-87B1-322E22EFEC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9A9E3C-5994-4906-9F2D-6411AF37FD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E7A8A-980D-4B5B-A824-E89BB2BB89F9}" type="datetimeFigureOut">
              <a:rPr lang="en-IE" smtClean="0"/>
              <a:t>13/03/2021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FC8DD5-B584-48F2-8251-7588342B8E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7F4396-1EF0-4150-B96F-964970F727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B25CA-1A11-426D-B89A-AFB2E835A6DA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7580280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52B7DD-BCF6-4BD5-A9B4-B3965E21D4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F97391-14BD-42DD-B1E4-78C6FFC627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0B1DA3-FC6A-4717-B226-A44D383D9F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E7A8A-980D-4B5B-A824-E89BB2BB89F9}" type="datetimeFigureOut">
              <a:rPr lang="en-IE" smtClean="0"/>
              <a:t>13/03/2021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B38E4E-6E58-41B1-BF16-7AF02A2F7A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6AFA03-FE4C-4D17-A838-D99DF284E9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B25CA-1A11-426D-B89A-AFB2E835A6DA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2425116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F3B5E2-8285-4C77-9A7A-79D313CACF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DD917B-CB8F-4553-A86F-BC32E3E31F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B92D98-136D-47BA-8123-433AA01E30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E7A8A-980D-4B5B-A824-E89BB2BB89F9}" type="datetimeFigureOut">
              <a:rPr lang="en-IE" smtClean="0"/>
              <a:t>13/03/2021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290B46-8773-436B-A860-A4C3093F40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D9DEBE-1312-448F-8284-5931C8AB70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B25CA-1A11-426D-B89A-AFB2E835A6DA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2727931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15DBD7-9497-4440-97A6-12E4947F57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FBDDC5-E9FD-46AF-A36E-3A24542086E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36A651F-2C6D-4182-8A97-503C0DF6DA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7C131A-1B65-484C-9981-01C04EB455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E7A8A-980D-4B5B-A824-E89BB2BB89F9}" type="datetimeFigureOut">
              <a:rPr lang="en-IE" smtClean="0"/>
              <a:t>13/03/2021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06CD840-6355-47FF-A941-7EE0C42F92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1F4586E-838E-4A19-904B-5C21D4FAC6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B25CA-1A11-426D-B89A-AFB2E835A6DA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0011198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674B3C-B361-458E-B5EB-0599E162C6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6C088B-7ED1-4D38-A4B3-BEA5CB7F27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46C63EC-DB20-4B86-8770-79D270A15B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AEF5AD7-E594-48D7-BCB6-290B6D4F27E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3D2CECE-0041-40AF-9F94-F285A583901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4AC63FB-9428-44DC-90E0-3A7763F38D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E7A8A-980D-4B5B-A824-E89BB2BB89F9}" type="datetimeFigureOut">
              <a:rPr lang="en-IE" smtClean="0"/>
              <a:t>13/03/2021</a:t>
            </a:fld>
            <a:endParaRPr lang="en-I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325F240-F329-4CB5-BBE1-4BB3305BEA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3CACEA4-5614-4769-951D-FF0046BA92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B25CA-1A11-426D-B89A-AFB2E835A6DA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4410560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A6F136-09FF-43EB-9CBE-8715BD9879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86F079D-8432-4E70-8AD2-82784474C7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E7A8A-980D-4B5B-A824-E89BB2BB89F9}" type="datetimeFigureOut">
              <a:rPr lang="en-IE" smtClean="0"/>
              <a:t>13/03/2021</a:t>
            </a:fld>
            <a:endParaRPr lang="en-I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F5A2734-E6B3-490E-84D4-0B995949F1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9B0931-1125-46FD-BE35-1FA1C16DC4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B25CA-1A11-426D-B89A-AFB2E835A6DA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7286702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A553B5B-40C4-4280-8CAF-CFC4A017D8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E7A8A-980D-4B5B-A824-E89BB2BB89F9}" type="datetimeFigureOut">
              <a:rPr lang="en-IE" smtClean="0"/>
              <a:t>13/03/2021</a:t>
            </a:fld>
            <a:endParaRPr lang="en-I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49A06DB-ADDC-43DB-A6F5-E24B70D2E1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C461D34-EEA9-4976-A648-54456B4263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B25CA-1A11-426D-B89A-AFB2E835A6DA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996558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901B01-6EF9-4A3A-BD86-685B5C9A8E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F14A35-552D-404E-8E1A-A433460CDC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4849DCE-8C2F-4A7C-9E5B-574D0677CE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6D3C2C-1AA1-4132-9390-F460FAA2D8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E7A8A-980D-4B5B-A824-E89BB2BB89F9}" type="datetimeFigureOut">
              <a:rPr lang="en-IE" smtClean="0"/>
              <a:t>13/03/2021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0EB5F7-5355-4365-8A48-FB38A72B19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80890C-C239-4913-891A-70C4489363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B25CA-1A11-426D-B89A-AFB2E835A6DA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9939218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8C34B1-A3EE-46C6-855C-ABB0C31712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0ADBF83-BB94-4752-9BBB-AD0052C34A1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2E478A2-1A71-45C9-9D78-0948210EB4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22BB547-3126-4ABB-991C-2F1D58B0FB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E7A8A-980D-4B5B-A824-E89BB2BB89F9}" type="datetimeFigureOut">
              <a:rPr lang="en-IE" smtClean="0"/>
              <a:t>13/03/2021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9C86FB7-63A3-4C7A-BE80-8B9C4DB654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183E30-0792-445D-9D73-37FF520D7B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B25CA-1A11-426D-B89A-AFB2E835A6DA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9719252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9D450BF-8593-433E-835F-CE7EE18EE5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6BCB12-50E6-414E-A37B-D03153B42E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615FA3-5F69-4F6C-BCAF-6AECA32092A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6E7A8A-980D-4B5B-A824-E89BB2BB89F9}" type="datetimeFigureOut">
              <a:rPr lang="en-IE" smtClean="0"/>
              <a:t>13/03/2021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486C21-BA67-45C9-AE8A-468FD2A209E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14B316-A0E3-4D72-8897-D5C60F0A758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BB25CA-1A11-426D-B89A-AFB2E835A6DA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519422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FF8AED3C-FE8B-4F40-AD22-A81A79FEA6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3B7BFD9-17C3-422B-B5D3-6FAC3BBD5B2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364A865-5EEC-4E28-818A-3ABFD432AA2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1170005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Pallas Marketing</dc:creator>
  <cp:lastModifiedBy>Pallas Marketing</cp:lastModifiedBy>
  <cp:revision>1</cp:revision>
  <dcterms:created xsi:type="dcterms:W3CDTF">2021-03-13T18:34:48Z</dcterms:created>
  <dcterms:modified xsi:type="dcterms:W3CDTF">2021-03-13T18:35:18Z</dcterms:modified>
</cp:coreProperties>
</file>