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7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C9B4-7DE8-4A74-B07D-C538DC643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810A6-C733-424F-8C49-E5B4EFAE1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AAA20-6A11-41F9-B56D-097F04A7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72CE2-2CD1-46BA-AC77-E7C33F71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C275-F640-4CB1-937A-386AD2BC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325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28AC-E3C6-40F7-9626-26A87837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02C5F-253B-4007-9592-620D76149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5CCCE-F345-4DDD-AB2D-12BF86857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625A-3063-43CC-A02C-90ED8460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1A350-B7BE-487C-B0D2-DA38CC9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54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AF6C03-FBAE-4EC3-BAE3-365972627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CA186-EE48-463E-87B1-322E22EFE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A9E3C-5994-4906-9F2D-6411AF37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C8DD5-B584-48F2-8251-7588342B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F4396-1EF0-4150-B96F-964970F7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802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B7DD-BCF6-4BD5-A9B4-B3965E21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97391-14BD-42DD-B1E4-78C6FFC62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B1DA3-FC6A-4717-B226-A44D383D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38E4E-6E58-41B1-BF16-7AF02A2F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AFA03-FE4C-4D17-A838-D99DF284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25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3B5E2-8285-4C77-9A7A-79D313CA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D917B-CB8F-4553-A86F-BC32E3E31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92D98-136D-47BA-8123-433AA01E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90B46-8773-436B-A860-A4C3093F4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9DEBE-1312-448F-8284-5931C8AB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279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DBD7-9497-4440-97A6-12E4947F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BDDC5-E9FD-46AF-A36E-3A2454208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A651F-2C6D-4182-8A97-503C0DF6D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C131A-1B65-484C-9981-01C04EB4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CD840-6355-47FF-A941-7EE0C42F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4586E-838E-4A19-904B-5C21D4FA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11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74B3C-B361-458E-B5EB-0599E162C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C088B-7ED1-4D38-A4B3-BEA5CB7F2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C63EC-DB20-4B86-8770-79D270A15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F5AD7-E594-48D7-BCB6-290B6D4F2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D2CECE-0041-40AF-9F94-F285A5839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AC63FB-9428-44DC-90E0-3A7763F3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5F240-F329-4CB5-BBE1-4BB3305B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ACEA4-5614-4769-951D-FF0046BA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105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F136-09FF-43EB-9CBE-8715BD98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6F079D-8432-4E70-8AD2-82784474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A2734-E6B3-490E-84D4-0B995949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B0931-1125-46FD-BE35-1FA1C16D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867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553B5B-40C4-4280-8CAF-CFC4A017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A06DB-ADDC-43DB-A6F5-E24B70D2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61D34-EEA9-4976-A648-54456B42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65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1B01-6EF9-4A3A-BD86-685B5C9A8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14A35-552D-404E-8E1A-A433460CD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49DCE-8C2F-4A7C-9E5B-574D0677C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D3C2C-1AA1-4132-9390-F460FAA2D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EB5F7-5355-4365-8A48-FB38A72B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890C-C239-4913-891A-70C44893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392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34B1-A3EE-46C6-855C-ABB0C317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DBF83-BB94-4752-9BBB-AD0052C34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478A2-1A71-45C9-9D78-0948210EB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BB547-3126-4ABB-991C-2F1D58B0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86FB7-63A3-4C7A-BE80-8B9C4DB6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83E30-0792-445D-9D73-37FF520D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19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D450BF-8593-433E-835F-CE7EE18E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BCB12-50E6-414E-A37B-D03153B42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15FA3-5F69-4F6C-BCAF-6AECA3209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E7A8A-980D-4B5B-A824-E89BB2BB89F9}" type="datetimeFigureOut">
              <a:rPr lang="en-IE" smtClean="0"/>
              <a:t>13/03/2021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86C21-BA67-45C9-AE8A-468FD2A20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4B316-A0E3-4D72-8897-D5C60F0A7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B25CA-1A11-426D-B89A-AFB2E835A6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942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8AED3C-FE8B-4F40-AD22-A81A79FEA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B7BFD9-17C3-422B-B5D3-6FAC3BBD5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4A865-5EEC-4E28-818A-3ABFD432AA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700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Pallas Marketing</dc:creator>
  <cp:lastModifiedBy>Pallas Marketing</cp:lastModifiedBy>
  <cp:revision>1</cp:revision>
  <dcterms:created xsi:type="dcterms:W3CDTF">2021-03-13T18:34:48Z</dcterms:created>
  <dcterms:modified xsi:type="dcterms:W3CDTF">2021-03-13T18:35:18Z</dcterms:modified>
</cp:coreProperties>
</file>